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mov" ContentType="video/unknown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19" r:id="rId2"/>
    <p:sldMasterId id="2147483683" r:id="rId3"/>
  </p:sldMasterIdLst>
  <p:notesMasterIdLst>
    <p:notesMasterId r:id="rId42"/>
  </p:notesMasterIdLst>
  <p:handoutMasterIdLst>
    <p:handoutMasterId r:id="rId43"/>
  </p:handoutMasterIdLst>
  <p:sldIdLst>
    <p:sldId id="256" r:id="rId4"/>
    <p:sldId id="324" r:id="rId5"/>
    <p:sldId id="321" r:id="rId6"/>
    <p:sldId id="323" r:id="rId7"/>
    <p:sldId id="305" r:id="rId8"/>
    <p:sldId id="325" r:id="rId9"/>
    <p:sldId id="326" r:id="rId10"/>
    <p:sldId id="331" r:id="rId11"/>
    <p:sldId id="311" r:id="rId12"/>
    <p:sldId id="307" r:id="rId13"/>
    <p:sldId id="329" r:id="rId14"/>
    <p:sldId id="308" r:id="rId15"/>
    <p:sldId id="327" r:id="rId16"/>
    <p:sldId id="309" r:id="rId17"/>
    <p:sldId id="328" r:id="rId18"/>
    <p:sldId id="330" r:id="rId19"/>
    <p:sldId id="310" r:id="rId20"/>
    <p:sldId id="313" r:id="rId21"/>
    <p:sldId id="336" r:id="rId22"/>
    <p:sldId id="332" r:id="rId23"/>
    <p:sldId id="342" r:id="rId24"/>
    <p:sldId id="343" r:id="rId25"/>
    <p:sldId id="344" r:id="rId26"/>
    <p:sldId id="345" r:id="rId27"/>
    <p:sldId id="337" r:id="rId28"/>
    <p:sldId id="341" r:id="rId29"/>
    <p:sldId id="340" r:id="rId30"/>
    <p:sldId id="338" r:id="rId31"/>
    <p:sldId id="314" r:id="rId32"/>
    <p:sldId id="339" r:id="rId33"/>
    <p:sldId id="315" r:id="rId34"/>
    <p:sldId id="335" r:id="rId35"/>
    <p:sldId id="316" r:id="rId36"/>
    <p:sldId id="317" r:id="rId37"/>
    <p:sldId id="318" r:id="rId38"/>
    <p:sldId id="319" r:id="rId39"/>
    <p:sldId id="334" r:id="rId40"/>
    <p:sldId id="333" r:id="rId41"/>
  </p:sldIdLst>
  <p:sldSz cx="6858000" cy="5143500"/>
  <p:notesSz cx="6858000" cy="9144000"/>
  <p:custDataLst>
    <p:tags r:id="rId4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FBCEB"/>
    <a:srgbClr val="F3B7B7"/>
    <a:srgbClr val="251F35"/>
    <a:srgbClr val="0916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24" autoAdjust="0"/>
    <p:restoredTop sz="94660"/>
  </p:normalViewPr>
  <p:slideViewPr>
    <p:cSldViewPr>
      <p:cViewPr>
        <p:scale>
          <a:sx n="214" d="100"/>
          <a:sy n="214" d="100"/>
        </p:scale>
        <p:origin x="-80" y="-80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interSettings" Target="printerSettings/printerSettings1.bin"/><Relationship Id="rId45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FCF21A-AB3F-4343-8873-62AC1DF8EFE2}" type="datetimeFigureOut">
              <a:rPr lang="en-US" smtClean="0"/>
              <a:t>4/19/14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1F902D-40F3-47AB-B2EB-3F8AC7214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60088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9EBD4-424E-43FA-8376-3A97F525CC1E}" type="datetimeFigureOut">
              <a:rPr lang="en-US" smtClean="0"/>
              <a:t>4/19/14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CCE31-D0AE-42F7-AB38-DDE4EF98D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88800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Stuff</a:t>
            </a:r>
            <a:r>
              <a:rPr lang="en-US" baseline="0" dirty="0" smtClean="0"/>
              <a:t> with my kids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295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obot_builder.mov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5909"/>
            <a:ext cx="6858000" cy="3857625"/>
          </a:xfrm>
          <a:prstGeom prst="rect">
            <a:avLst/>
          </a:prstGeom>
        </p:spPr>
      </p:pic>
      <p:sp>
        <p:nvSpPr>
          <p:cNvPr id="16" name="box" hidden="1"/>
          <p:cNvSpPr/>
          <p:nvPr userDrawn="1"/>
        </p:nvSpPr>
        <p:spPr>
          <a:xfrm rot="10800000">
            <a:off x="7235" y="3930252"/>
            <a:ext cx="6858000" cy="1270399"/>
          </a:xfrm>
          <a:prstGeom prst="rect">
            <a:avLst/>
          </a:prstGeom>
          <a:gradFill flip="none" rotWithShape="1">
            <a:gsLst>
              <a:gs pos="69000">
                <a:schemeClr val="tx1">
                  <a:lumMod val="85000"/>
                  <a:lumOff val="15000"/>
                </a:schemeClr>
              </a:gs>
              <a:gs pos="99000">
                <a:schemeClr val="tx1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0" tIns="34286" rIns="68570" bIns="34286" rtlCol="0" anchor="ctr"/>
          <a:lstStyle/>
          <a:p>
            <a:pPr algn="ctr"/>
            <a:endParaRPr lang="en-US" sz="135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0C247432-1F92-4A68-A869-C28BBC8078FB}" type="datetime1">
              <a:rPr lang="en-US" smtClean="0"/>
              <a:t>4/19/14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819151"/>
            <a:ext cx="5829300" cy="439601"/>
          </a:xfrm>
        </p:spPr>
        <p:txBody>
          <a:bodyPr anchor="b">
            <a:normAutofit/>
          </a:bodyPr>
          <a:lstStyle>
            <a:lvl1pPr algn="l">
              <a:defRPr sz="24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648200"/>
            <a:ext cx="4800600" cy="51435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>
                    <a:lumMod val="9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400300" y="1038951"/>
            <a:ext cx="6863400" cy="493287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Rectangle 16"/>
          <p:cNvSpPr/>
          <p:nvPr userDrawn="1"/>
        </p:nvSpPr>
        <p:spPr>
          <a:xfrm>
            <a:off x="-114300" y="-22420"/>
            <a:ext cx="7086600" cy="12506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36000">
                <a:schemeClr val="accent1">
                  <a:lumMod val="7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0"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  <p:sp>
        <p:nvSpPr>
          <p:cNvPr id="18" name="Rectangle 17"/>
          <p:cNvSpPr/>
          <p:nvPr userDrawn="1"/>
        </p:nvSpPr>
        <p:spPr>
          <a:xfrm rot="10800000">
            <a:off x="-84716" y="3922857"/>
            <a:ext cx="7086600" cy="10798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36000">
                <a:schemeClr val="accent1">
                  <a:lumMod val="7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0"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Rounded Rectangle 13"/>
          <p:cNvSpPr/>
          <p:nvPr userDrawn="1"/>
        </p:nvSpPr>
        <p:spPr>
          <a:xfrm>
            <a:off x="76200" y="4149901"/>
            <a:ext cx="6705600" cy="891206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23000"/>
                </a:schemeClr>
              </a:gs>
              <a:gs pos="50000">
                <a:schemeClr val="tx1">
                  <a:lumMod val="90000"/>
                  <a:alpha val="28000"/>
                </a:schemeClr>
              </a:gs>
              <a:gs pos="100000">
                <a:schemeClr val="bg1">
                  <a:lumMod val="50000"/>
                  <a:alpha val="17000"/>
                </a:schemeClr>
              </a:gs>
            </a:gsLst>
            <a:lin ang="10800000" scaled="0"/>
          </a:gradFill>
          <a:ln w="19050">
            <a:gradFill>
              <a:gsLst>
                <a:gs pos="0">
                  <a:schemeClr val="bg1">
                    <a:lumMod val="25000"/>
                  </a:schemeClr>
                </a:gs>
                <a:gs pos="5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0"/>
            </a:gradFill>
          </a:ln>
          <a:sp3d prstMaterial="plastic">
            <a:bevelT w="63500" h="254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964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D74DC7AB-D724-42F1-8656-31C90B53F499}" type="datetime1">
              <a:rPr lang="en-US" smtClean="0"/>
              <a:t>4/19/14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633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471613"/>
            <a:ext cx="1828800" cy="871538"/>
          </a:xfrm>
        </p:spPr>
        <p:txBody>
          <a:bodyPr anchor="b"/>
          <a:lstStyle>
            <a:lvl1pPr algn="l">
              <a:defRPr sz="1500" b="1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8900" y="1485900"/>
            <a:ext cx="4229100" cy="3657600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343151"/>
            <a:ext cx="1828800" cy="36575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6DD32153-D34B-4878-A0F6-CD940CAFB934}" type="datetime1">
              <a:rPr lang="en-US" smtClean="0"/>
              <a:t>4/19/14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243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71950"/>
            <a:ext cx="4114800" cy="425054"/>
          </a:xfrm>
        </p:spPr>
        <p:txBody>
          <a:bodyPr anchor="b"/>
          <a:lstStyle>
            <a:lvl1pPr algn="l"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485900"/>
            <a:ext cx="4114800" cy="26860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4597004"/>
            <a:ext cx="41148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89B122CC-5E24-40A5-822B-E5D761957513}" type="datetime1">
              <a:rPr lang="en-US" smtClean="0"/>
              <a:t>4/19/14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02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D8E03840-5187-4EDF-A5D9-F83C935AE945}" type="datetime1">
              <a:rPr lang="en-US" smtClean="0"/>
              <a:t>4/19/14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35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772150" y="228600"/>
            <a:ext cx="742950" cy="4388644"/>
          </a:xfr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5372100" cy="4388644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F6CBF8A2-C8CE-47DE-A56E-373192664C9F}" type="datetime1">
              <a:rPr lang="en-US" smtClean="0"/>
              <a:t>4/19/14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11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2971800" y="1657350"/>
            <a:ext cx="3486150" cy="628650"/>
          </a:xfrm>
        </p:spPr>
        <p:txBody>
          <a:bodyPr anchor="ctr">
            <a:normAutofit/>
          </a:bodyPr>
          <a:lstStyle>
            <a:lvl1pPr marL="42863" indent="0">
              <a:buFontTx/>
              <a:buNone/>
              <a:defRPr sz="1350" baseline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2971800" y="2286000"/>
            <a:ext cx="3486150" cy="628650"/>
          </a:xfrm>
        </p:spPr>
        <p:txBody>
          <a:bodyPr anchor="ctr">
            <a:normAutofit/>
          </a:bodyPr>
          <a:lstStyle>
            <a:lvl1pPr marL="42863" indent="0">
              <a:buFontTx/>
              <a:buNone/>
              <a:defRPr sz="1350" baseline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2971800" y="2914650"/>
            <a:ext cx="3486150" cy="628650"/>
          </a:xfrm>
        </p:spPr>
        <p:txBody>
          <a:bodyPr anchor="ctr">
            <a:normAutofit/>
          </a:bodyPr>
          <a:lstStyle>
            <a:lvl1pPr marL="42863" indent="0">
              <a:buFontTx/>
              <a:buNone/>
              <a:defRPr sz="1350" baseline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2971800" y="3543300"/>
            <a:ext cx="3486150" cy="628650"/>
          </a:xfrm>
        </p:spPr>
        <p:txBody>
          <a:bodyPr anchor="ctr">
            <a:normAutofit/>
          </a:bodyPr>
          <a:lstStyle>
            <a:lvl1pPr marL="42863" indent="0">
              <a:buFontTx/>
              <a:buNone/>
              <a:defRPr sz="1350" baseline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934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28600"/>
            <a:ext cx="2457450" cy="234315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3257550" y="228600"/>
            <a:ext cx="3371850" cy="2343986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685800" y="2571750"/>
            <a:ext cx="2457450" cy="22860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3143250" y="2571750"/>
            <a:ext cx="3486150" cy="2286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79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343150" y="5669756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914900" y="5669756"/>
            <a:ext cx="1600200" cy="273844"/>
          </a:xfrm>
          <a:prstGeom prst="rect">
            <a:avLst/>
          </a:prstGeom>
        </p:spPr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685801" y="3131345"/>
            <a:ext cx="1885948" cy="2514599"/>
          </a:xfrm>
        </p:spPr>
        <p:txBody>
          <a:bodyPr lIns="274320" tIns="0" rIns="182880">
            <a:normAutofit/>
          </a:bodyPr>
          <a:lstStyle>
            <a:lvl1pPr>
              <a:lnSpc>
                <a:spcPts val="1500"/>
              </a:lnSpc>
              <a:defRPr sz="135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2714624" y="3131345"/>
            <a:ext cx="1885948" cy="2514599"/>
          </a:xfrm>
        </p:spPr>
        <p:txBody>
          <a:bodyPr lIns="274320" tIns="0" rIns="182880">
            <a:normAutofit/>
          </a:bodyPr>
          <a:lstStyle>
            <a:lvl1pPr>
              <a:lnSpc>
                <a:spcPts val="1500"/>
              </a:lnSpc>
              <a:defRPr sz="135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4743448" y="3131345"/>
            <a:ext cx="1885948" cy="2514599"/>
          </a:xfrm>
        </p:spPr>
        <p:txBody>
          <a:bodyPr lIns="274320" tIns="0" rIns="182880">
            <a:normAutofit/>
          </a:bodyPr>
          <a:lstStyle>
            <a:lvl1pPr>
              <a:lnSpc>
                <a:spcPts val="1500"/>
              </a:lnSpc>
              <a:defRPr sz="135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685801" y="1245394"/>
            <a:ext cx="1885948" cy="188595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/>
          </p:nvPr>
        </p:nvSpPr>
        <p:spPr>
          <a:xfrm>
            <a:off x="2714623" y="1245394"/>
            <a:ext cx="1885950" cy="188595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7"/>
          </p:nvPr>
        </p:nvSpPr>
        <p:spPr>
          <a:xfrm>
            <a:off x="4743448" y="1245394"/>
            <a:ext cx="1885950" cy="188595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887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sp>
        <p:nvSpPr>
          <p:cNvPr id="16" name="box" hidden="1"/>
          <p:cNvSpPr/>
          <p:nvPr userDrawn="1"/>
        </p:nvSpPr>
        <p:spPr>
          <a:xfrm rot="10800000">
            <a:off x="7235" y="3930252"/>
            <a:ext cx="6858000" cy="1270399"/>
          </a:xfrm>
          <a:prstGeom prst="rect">
            <a:avLst/>
          </a:prstGeom>
          <a:gradFill flip="none" rotWithShape="1">
            <a:gsLst>
              <a:gs pos="69000">
                <a:schemeClr val="tx1">
                  <a:lumMod val="85000"/>
                  <a:lumOff val="15000"/>
                </a:schemeClr>
              </a:gs>
              <a:gs pos="99000">
                <a:schemeClr val="tx1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0" tIns="34286" rIns="68570" bIns="34286" rtlCol="0" anchor="ctr"/>
          <a:lstStyle/>
          <a:p>
            <a:pPr algn="ctr"/>
            <a:endParaRPr lang="en-US" sz="135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0C247432-1F92-4A68-A869-C28BBC8078FB}" type="datetime1">
              <a:rPr lang="en-US" smtClean="0"/>
              <a:t>4/19/14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819151"/>
            <a:ext cx="5829300" cy="439601"/>
          </a:xfrm>
        </p:spPr>
        <p:txBody>
          <a:bodyPr anchor="b">
            <a:normAutofit/>
          </a:bodyPr>
          <a:lstStyle>
            <a:lvl1pPr algn="l">
              <a:defRPr sz="24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648200"/>
            <a:ext cx="4800600" cy="51435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>
                    <a:lumMod val="9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-114300" y="-22420"/>
            <a:ext cx="7086600" cy="12506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36000">
                <a:schemeClr val="accent1">
                  <a:lumMod val="7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0"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/>
          </a:p>
        </p:txBody>
      </p:sp>
      <p:sp>
        <p:nvSpPr>
          <p:cNvPr id="18" name="Rectangle 17"/>
          <p:cNvSpPr/>
          <p:nvPr userDrawn="1"/>
        </p:nvSpPr>
        <p:spPr>
          <a:xfrm rot="10800000">
            <a:off x="-86497" y="5035520"/>
            <a:ext cx="7086600" cy="10798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36000">
                <a:schemeClr val="accent1">
                  <a:lumMod val="7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0"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24054" y="17870"/>
            <a:ext cx="4647362" cy="2782564"/>
          </a:xfrm>
          <a:prstGeom prst="rect">
            <a:avLst/>
          </a:prstGeom>
          <a:effectLst>
            <a:outerShdw blurRad="76200" dist="190500" dir="18900000" sx="93000" sy="93000" kx="-1200000" algn="bl" rotWithShape="0">
              <a:prstClr val="black">
                <a:alpha val="18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8770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85750" y="4343400"/>
            <a:ext cx="1600200" cy="273844"/>
          </a:xfrm>
          <a:prstGeom prst="rect">
            <a:avLst/>
          </a:prstGeom>
        </p:spPr>
        <p:txBody>
          <a:bodyPr/>
          <a:lstStyle/>
          <a:p>
            <a:fld id="{98D45A5A-CF7C-4B9A-9A30-5692713FB24D}" type="datetime1">
              <a:rPr lang="en-US" smtClean="0"/>
              <a:t>4/19/14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342900" y="971550"/>
            <a:ext cx="5829300" cy="30861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935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85750" y="4343400"/>
            <a:ext cx="1600200" cy="273844"/>
          </a:xfrm>
          <a:prstGeom prst="rect">
            <a:avLst/>
          </a:prstGeom>
        </p:spPr>
        <p:txBody>
          <a:bodyPr/>
          <a:lstStyle/>
          <a:p>
            <a:fld id="{98D45A5A-CF7C-4B9A-9A30-5692713FB24D}" type="datetime1">
              <a:rPr lang="en-US" smtClean="0"/>
              <a:t>4/19/14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342900" y="971550"/>
            <a:ext cx="5829300" cy="30861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928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971550"/>
            <a:ext cx="5772150" cy="3028950"/>
          </a:xfrm>
        </p:spPr>
        <p:txBody>
          <a:bodyPr>
            <a:normAutofit/>
          </a:bodyPr>
          <a:lstStyle>
            <a:lvl1pPr marL="128588" indent="-128588">
              <a:buFont typeface="Arial" pitchFamily="34" charset="0"/>
              <a:buChar char="•"/>
              <a:defRPr sz="1800"/>
            </a:lvl1pPr>
            <a:lvl2pPr marL="471488" indent="-128588">
              <a:buFont typeface="Arial" pitchFamily="34" charset="0"/>
              <a:buChar char="•"/>
              <a:defRPr sz="1500"/>
            </a:lvl2pPr>
            <a:lvl3pPr marL="814388" indent="-128588">
              <a:buFont typeface="Arial" pitchFamily="34" charset="0"/>
              <a:buChar char="•"/>
              <a:defRPr sz="1350"/>
            </a:lvl3pPr>
            <a:lvl4pPr marL="1157288" indent="-128588">
              <a:buFont typeface="Arial" pitchFamily="34" charset="0"/>
              <a:buChar char="•"/>
              <a:defRPr sz="1200"/>
            </a:lvl4pPr>
            <a:lvl5pPr marL="1500188" indent="-128588">
              <a:buFont typeface="Arial" pitchFamily="34" charset="0"/>
              <a:buChar char="•"/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714F623E-4529-4013-8D91-10F9F68B3AC0}" type="datetime1">
              <a:rPr lang="en-US" smtClean="0"/>
              <a:t>4/19/14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93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ght Backgrou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E4191-BA6B-4D15-AC6C-24E47B9675B9}" type="datetime1">
              <a:rPr lang="en-US" smtClean="0"/>
              <a:t>4/19/14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80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o Sid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43707-D22F-4204-A7C8-4F8185DDA1A8}" type="datetime1">
              <a:rPr lang="en-US" smtClean="0"/>
              <a:t>4/19/14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170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" y="2343151"/>
            <a:ext cx="5314950" cy="1021556"/>
          </a:xfrm>
        </p:spPr>
        <p:txBody>
          <a:bodyPr anchor="t"/>
          <a:lstStyle>
            <a:lvl1pPr algn="l">
              <a:defRPr sz="3000" b="0" cap="all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450" y="1218010"/>
            <a:ext cx="531495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bg2">
                    <a:lumMod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DFD64D3F-EE09-4B59-B2C2-B7ACE6F4C6C7}" type="datetime1">
              <a:rPr lang="en-US" smtClean="0"/>
              <a:t>4/19/14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117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1257300"/>
            <a:ext cx="2857500" cy="45148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9050" y="1314450"/>
            <a:ext cx="2857500" cy="45148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37D800A4-F02E-4450-B19D-40772C0A5F2D}" type="datetime1">
              <a:rPr lang="en-US" smtClean="0"/>
              <a:t>4/19/14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518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314450"/>
            <a:ext cx="2799251" cy="479822"/>
          </a:xfrm>
        </p:spPr>
        <p:txBody>
          <a:bodyPr anchor="b">
            <a:noAutofit/>
          </a:bodyPr>
          <a:lstStyle>
            <a:lvl1pPr marL="0" indent="0">
              <a:buNone/>
              <a:defRPr sz="15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1885952"/>
            <a:ext cx="2799251" cy="3829049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4750" y="1314450"/>
            <a:ext cx="2800350" cy="479822"/>
          </a:xfrm>
        </p:spPr>
        <p:txBody>
          <a:bodyPr anchor="b">
            <a:noAutofit/>
          </a:bodyPr>
          <a:lstStyle>
            <a:lvl1pPr marL="0" indent="0">
              <a:buNone/>
              <a:defRPr sz="15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4750" y="1885952"/>
            <a:ext cx="2800350" cy="3829049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AB612836-1ABE-46FA-9232-46CBA41E6B32}" type="datetime1">
              <a:rPr lang="en-US" smtClean="0"/>
              <a:t>4/19/14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125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D2D40BE4-1F75-4E0E-92D7-D2CFCD338D34}" type="datetime1">
              <a:rPr lang="en-US" smtClean="0"/>
              <a:t>4/19/14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80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D74DC7AB-D724-42F1-8656-31C90B53F499}" type="datetime1">
              <a:rPr lang="en-US" smtClean="0"/>
              <a:t>4/19/14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790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471613"/>
            <a:ext cx="1828800" cy="871538"/>
          </a:xfrm>
        </p:spPr>
        <p:txBody>
          <a:bodyPr anchor="b"/>
          <a:lstStyle>
            <a:lvl1pPr algn="l">
              <a:defRPr sz="1500" b="1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8900" y="1485900"/>
            <a:ext cx="4229100" cy="3657600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343151"/>
            <a:ext cx="1828800" cy="36575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6DD32153-D34B-4878-A0F6-CD940CAFB934}" type="datetime1">
              <a:rPr lang="en-US" smtClean="0"/>
              <a:t>4/19/14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348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71950"/>
            <a:ext cx="4114800" cy="425054"/>
          </a:xfrm>
        </p:spPr>
        <p:txBody>
          <a:bodyPr anchor="b"/>
          <a:lstStyle>
            <a:lvl1pPr algn="l"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485900"/>
            <a:ext cx="4114800" cy="26860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4597004"/>
            <a:ext cx="41148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89B122CC-5E24-40A5-822B-E5D761957513}" type="datetime1">
              <a:rPr lang="en-US" smtClean="0"/>
              <a:t>4/19/14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301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971550"/>
            <a:ext cx="5772150" cy="3028950"/>
          </a:xfrm>
        </p:spPr>
        <p:txBody>
          <a:bodyPr>
            <a:normAutofit/>
          </a:bodyPr>
          <a:lstStyle>
            <a:lvl1pPr marL="128588" indent="-128588">
              <a:buFont typeface="Arial" pitchFamily="34" charset="0"/>
              <a:buChar char="•"/>
              <a:defRPr sz="1800"/>
            </a:lvl1pPr>
            <a:lvl2pPr marL="471488" indent="-128588">
              <a:buFont typeface="Arial" pitchFamily="34" charset="0"/>
              <a:buChar char="•"/>
              <a:defRPr sz="1500"/>
            </a:lvl2pPr>
            <a:lvl3pPr marL="814388" indent="-128588">
              <a:buFont typeface="Arial" pitchFamily="34" charset="0"/>
              <a:buChar char="•"/>
              <a:defRPr sz="1350"/>
            </a:lvl3pPr>
            <a:lvl4pPr marL="1157288" indent="-128588">
              <a:buFont typeface="Arial" pitchFamily="34" charset="0"/>
              <a:buChar char="•"/>
              <a:defRPr sz="1200"/>
            </a:lvl4pPr>
            <a:lvl5pPr marL="1500188" indent="-128588">
              <a:buFont typeface="Arial" pitchFamily="34" charset="0"/>
              <a:buChar char="•"/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714F623E-4529-4013-8D91-10F9F68B3AC0}" type="datetime1">
              <a:rPr lang="en-US" smtClean="0"/>
              <a:t>4/19/14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632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D8E03840-5187-4EDF-A5D9-F83C935AE945}" type="datetime1">
              <a:rPr lang="en-US" smtClean="0"/>
              <a:t>4/19/14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098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772150" y="228600"/>
            <a:ext cx="742950" cy="4388644"/>
          </a:xfr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5372100" cy="4388644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F6CBF8A2-C8CE-47DE-A56E-373192664C9F}" type="datetime1">
              <a:rPr lang="en-US" smtClean="0"/>
              <a:t>4/19/14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659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2971800" y="1657350"/>
            <a:ext cx="3486150" cy="628650"/>
          </a:xfrm>
        </p:spPr>
        <p:txBody>
          <a:bodyPr anchor="ctr">
            <a:normAutofit/>
          </a:bodyPr>
          <a:lstStyle>
            <a:lvl1pPr marL="42863" indent="0">
              <a:buFontTx/>
              <a:buNone/>
              <a:defRPr sz="1350" baseline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2971800" y="2286000"/>
            <a:ext cx="3486150" cy="628650"/>
          </a:xfrm>
        </p:spPr>
        <p:txBody>
          <a:bodyPr anchor="ctr">
            <a:normAutofit/>
          </a:bodyPr>
          <a:lstStyle>
            <a:lvl1pPr marL="42863" indent="0">
              <a:buFontTx/>
              <a:buNone/>
              <a:defRPr sz="1350" baseline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2971800" y="2914650"/>
            <a:ext cx="3486150" cy="628650"/>
          </a:xfrm>
        </p:spPr>
        <p:txBody>
          <a:bodyPr anchor="ctr">
            <a:normAutofit/>
          </a:bodyPr>
          <a:lstStyle>
            <a:lvl1pPr marL="42863" indent="0">
              <a:buFontTx/>
              <a:buNone/>
              <a:defRPr sz="1350" baseline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2971800" y="3543300"/>
            <a:ext cx="3486150" cy="628650"/>
          </a:xfrm>
        </p:spPr>
        <p:txBody>
          <a:bodyPr anchor="ctr">
            <a:normAutofit/>
          </a:bodyPr>
          <a:lstStyle>
            <a:lvl1pPr marL="42863" indent="0">
              <a:buFontTx/>
              <a:buNone/>
              <a:defRPr sz="1350" baseline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278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28600"/>
            <a:ext cx="2457450" cy="234315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3257550" y="228600"/>
            <a:ext cx="3371850" cy="2343986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685800" y="2571750"/>
            <a:ext cx="2457450" cy="22860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3143250" y="2571750"/>
            <a:ext cx="3486150" cy="2286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585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343150" y="5669756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914900" y="5669756"/>
            <a:ext cx="1600200" cy="273844"/>
          </a:xfrm>
          <a:prstGeom prst="rect">
            <a:avLst/>
          </a:prstGeom>
        </p:spPr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685801" y="3131345"/>
            <a:ext cx="1885948" cy="2514599"/>
          </a:xfrm>
        </p:spPr>
        <p:txBody>
          <a:bodyPr lIns="274320" tIns="0" rIns="182880">
            <a:normAutofit/>
          </a:bodyPr>
          <a:lstStyle>
            <a:lvl1pPr>
              <a:lnSpc>
                <a:spcPts val="1500"/>
              </a:lnSpc>
              <a:defRPr sz="135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2714624" y="3131345"/>
            <a:ext cx="1885948" cy="2514599"/>
          </a:xfrm>
        </p:spPr>
        <p:txBody>
          <a:bodyPr lIns="274320" tIns="0" rIns="182880">
            <a:normAutofit/>
          </a:bodyPr>
          <a:lstStyle>
            <a:lvl1pPr>
              <a:lnSpc>
                <a:spcPts val="1500"/>
              </a:lnSpc>
              <a:defRPr sz="135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4743448" y="3131345"/>
            <a:ext cx="1885948" cy="2514599"/>
          </a:xfrm>
        </p:spPr>
        <p:txBody>
          <a:bodyPr lIns="274320" tIns="0" rIns="182880">
            <a:normAutofit/>
          </a:bodyPr>
          <a:lstStyle>
            <a:lvl1pPr>
              <a:lnSpc>
                <a:spcPts val="1500"/>
              </a:lnSpc>
              <a:defRPr sz="135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685801" y="1245394"/>
            <a:ext cx="1885948" cy="188595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/>
          </p:nvPr>
        </p:nvSpPr>
        <p:spPr>
          <a:xfrm>
            <a:off x="2714623" y="1245394"/>
            <a:ext cx="1885950" cy="188595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7"/>
          </p:nvPr>
        </p:nvSpPr>
        <p:spPr>
          <a:xfrm>
            <a:off x="4743448" y="1245394"/>
            <a:ext cx="1885950" cy="188595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647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0C247432-1F92-4A68-A869-C28BBC8078FB}" type="datetime1">
              <a:rPr lang="en-US" smtClean="0"/>
              <a:t>4/19/14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4084362"/>
            <a:ext cx="5829300" cy="439601"/>
          </a:xfrm>
        </p:spPr>
        <p:txBody>
          <a:bodyPr anchor="b">
            <a:normAutofit/>
          </a:bodyPr>
          <a:lstStyle>
            <a:lvl1pPr algn="l">
              <a:defRPr sz="24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514850"/>
            <a:ext cx="4800600" cy="51435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>
                    <a:lumMod val="9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933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85750" y="4343400"/>
            <a:ext cx="1600200" cy="273844"/>
          </a:xfrm>
          <a:prstGeom prst="rect">
            <a:avLst/>
          </a:prstGeom>
        </p:spPr>
        <p:txBody>
          <a:bodyPr/>
          <a:lstStyle/>
          <a:p>
            <a:fld id="{98D45A5A-CF7C-4B9A-9A30-5692713FB24D}" type="datetime1">
              <a:rPr lang="en-US" smtClean="0"/>
              <a:t>4/19/14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342900" y="571500"/>
            <a:ext cx="5829300" cy="30861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493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050" y="514350"/>
            <a:ext cx="5772150" cy="3028950"/>
          </a:xfrm>
        </p:spPr>
        <p:txBody>
          <a:bodyPr>
            <a:normAutofit/>
          </a:bodyPr>
          <a:lstStyle>
            <a:lvl1pPr marL="128588" indent="-128588">
              <a:buFont typeface="Arial" pitchFamily="34" charset="0"/>
              <a:buChar char="•"/>
              <a:defRPr sz="1800"/>
            </a:lvl1pPr>
            <a:lvl2pPr marL="471488" indent="-128588">
              <a:buFont typeface="Arial" pitchFamily="34" charset="0"/>
              <a:buChar char="•"/>
              <a:defRPr sz="1500"/>
            </a:lvl2pPr>
            <a:lvl3pPr marL="814388" indent="-128588">
              <a:buFont typeface="Arial" pitchFamily="34" charset="0"/>
              <a:buChar char="•"/>
              <a:defRPr sz="1350"/>
            </a:lvl3pPr>
            <a:lvl4pPr marL="1157288" indent="-128588">
              <a:buFont typeface="Arial" pitchFamily="34" charset="0"/>
              <a:buChar char="•"/>
              <a:defRPr sz="1200"/>
            </a:lvl4pPr>
            <a:lvl5pPr marL="1500188" indent="-128588">
              <a:buFont typeface="Arial" pitchFamily="34" charset="0"/>
              <a:buChar char="•"/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714F623E-4529-4013-8D91-10F9F68B3AC0}" type="datetime1">
              <a:rPr lang="en-US" smtClean="0"/>
              <a:t>4/19/14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1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ght Backgrou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E4191-BA6B-4D15-AC6C-24E47B9675B9}" type="datetime1">
              <a:rPr lang="en-US" smtClean="0"/>
              <a:t>4/19/14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97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o Sid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43707-D22F-4204-A7C8-4F8185DDA1A8}" type="datetime1">
              <a:rPr lang="en-US" smtClean="0"/>
              <a:t>4/19/14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28600" y="502568"/>
            <a:ext cx="5772150" cy="3028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3" y="-3617"/>
            <a:ext cx="4914902" cy="39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744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ght Backgrou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E4191-BA6B-4D15-AC6C-24E47B9675B9}" type="datetime1">
              <a:rPr lang="en-US" smtClean="0"/>
              <a:t>4/19/14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896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" y="2343151"/>
            <a:ext cx="5314950" cy="1021556"/>
          </a:xfrm>
        </p:spPr>
        <p:txBody>
          <a:bodyPr anchor="t"/>
          <a:lstStyle>
            <a:lvl1pPr algn="l">
              <a:defRPr sz="3000" b="0" cap="all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450" y="1218010"/>
            <a:ext cx="531495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bg2">
                    <a:lumMod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DFD64D3F-EE09-4B59-B2C2-B7ACE6F4C6C7}" type="datetime1">
              <a:rPr lang="en-US" smtClean="0"/>
              <a:t>4/19/14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202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" y="457200"/>
            <a:ext cx="2857500" cy="45148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14700" y="457200"/>
            <a:ext cx="2857500" cy="45148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37D800A4-F02E-4450-B19D-40772C0A5F2D}" type="datetime1">
              <a:rPr lang="en-US" smtClean="0"/>
              <a:t>4/19/14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340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0050" y="457200"/>
            <a:ext cx="2799251" cy="479822"/>
          </a:xfrm>
        </p:spPr>
        <p:txBody>
          <a:bodyPr anchor="b">
            <a:noAutofit/>
          </a:bodyPr>
          <a:lstStyle>
            <a:lvl1pPr marL="0" indent="0">
              <a:buNone/>
              <a:defRPr sz="15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0050" y="1028701"/>
            <a:ext cx="2799251" cy="3829049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9000" y="457200"/>
            <a:ext cx="2800350" cy="479822"/>
          </a:xfrm>
        </p:spPr>
        <p:txBody>
          <a:bodyPr anchor="b">
            <a:noAutofit/>
          </a:bodyPr>
          <a:lstStyle>
            <a:lvl1pPr marL="0" indent="0">
              <a:buNone/>
              <a:defRPr sz="15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29000" y="1028701"/>
            <a:ext cx="2800350" cy="3829049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AB612836-1ABE-46FA-9232-46CBA41E6B32}" type="datetime1">
              <a:rPr lang="en-US" smtClean="0"/>
              <a:t>4/19/14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50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D2D40BE4-1F75-4E0E-92D7-D2CFCD338D34}" type="datetime1">
              <a:rPr lang="en-US" smtClean="0"/>
              <a:t>4/19/14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949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D74DC7AB-D724-42F1-8656-31C90B53F499}" type="datetime1">
              <a:rPr lang="en-US" smtClean="0"/>
              <a:t>4/19/14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301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52413"/>
            <a:ext cx="1828800" cy="871538"/>
          </a:xfrm>
        </p:spPr>
        <p:txBody>
          <a:bodyPr anchor="b"/>
          <a:lstStyle>
            <a:lvl1pPr algn="l">
              <a:defRPr sz="1500" b="1">
                <a:solidFill>
                  <a:schemeClr val="tx1">
                    <a:lumMod val="1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0" y="514350"/>
            <a:ext cx="4229100" cy="3657600"/>
          </a:xfrm>
        </p:spPr>
        <p:txBody>
          <a:bodyPr>
            <a:normAutofit/>
          </a:bodyPr>
          <a:lstStyle>
            <a:lvl1pPr>
              <a:defRPr sz="1500">
                <a:solidFill>
                  <a:schemeClr val="tx1">
                    <a:lumMod val="10000"/>
                  </a:schemeClr>
                </a:solidFill>
              </a:defRPr>
            </a:lvl1pPr>
            <a:lvl2pPr>
              <a:defRPr sz="1500">
                <a:solidFill>
                  <a:schemeClr val="tx1">
                    <a:lumMod val="10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10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10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10000"/>
                  </a:schemeClr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123952"/>
            <a:ext cx="1828800" cy="3657599"/>
          </a:xfrm>
        </p:spPr>
        <p:txBody>
          <a:bodyPr/>
          <a:lstStyle>
            <a:lvl1pPr marL="0" indent="0">
              <a:buNone/>
              <a:defRPr sz="1050">
                <a:solidFill>
                  <a:schemeClr val="tx1">
                    <a:lumMod val="10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6DD32153-D34B-4878-A0F6-CD940CAFB934}" type="datetime1">
              <a:rPr lang="en-US" smtClean="0"/>
              <a:t>4/19/14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6878" y="3243648"/>
            <a:ext cx="3207678" cy="189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230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3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946796"/>
            <a:ext cx="4114800" cy="425054"/>
          </a:xfrm>
        </p:spPr>
        <p:txBody>
          <a:bodyPr anchor="b"/>
          <a:lstStyle>
            <a:lvl1pPr algn="l">
              <a:defRPr sz="1500" b="1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750" y="10128"/>
            <a:ext cx="4114800" cy="26860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3371851"/>
            <a:ext cx="4114800" cy="603647"/>
          </a:xfrm>
        </p:spPr>
        <p:txBody>
          <a:bodyPr/>
          <a:lstStyle>
            <a:lvl1pPr marL="0" indent="0">
              <a:buNone/>
              <a:defRPr sz="1050">
                <a:solidFill>
                  <a:schemeClr val="bg1">
                    <a:lumMod val="9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89B122CC-5E24-40A5-822B-E5D761957513}" type="datetime1">
              <a:rPr lang="en-US" smtClean="0"/>
              <a:t>4/19/14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87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D8E03840-5187-4EDF-A5D9-F83C935AE945}" type="datetime1">
              <a:rPr lang="en-US" smtClean="0"/>
              <a:t>4/19/14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96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772150" y="228600"/>
            <a:ext cx="742950" cy="4388644"/>
          </a:xfr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5372100" cy="4388644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F6CBF8A2-C8CE-47DE-A56E-373192664C9F}" type="datetime1">
              <a:rPr lang="en-US" smtClean="0"/>
              <a:t>4/19/14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421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2971800" y="1657350"/>
            <a:ext cx="3486150" cy="628650"/>
          </a:xfrm>
        </p:spPr>
        <p:txBody>
          <a:bodyPr anchor="ctr">
            <a:normAutofit/>
          </a:bodyPr>
          <a:lstStyle>
            <a:lvl1pPr marL="42863" indent="0">
              <a:buFontTx/>
              <a:buNone/>
              <a:defRPr sz="135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2971800" y="2286000"/>
            <a:ext cx="3486150" cy="628650"/>
          </a:xfrm>
        </p:spPr>
        <p:txBody>
          <a:bodyPr anchor="ctr">
            <a:normAutofit/>
          </a:bodyPr>
          <a:lstStyle>
            <a:lvl1pPr marL="42863" indent="0">
              <a:buFontTx/>
              <a:buNone/>
              <a:defRPr sz="135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2971800" y="2914650"/>
            <a:ext cx="3486150" cy="628650"/>
          </a:xfrm>
        </p:spPr>
        <p:txBody>
          <a:bodyPr anchor="ctr">
            <a:normAutofit/>
          </a:bodyPr>
          <a:lstStyle>
            <a:lvl1pPr marL="42863" indent="0">
              <a:buFontTx/>
              <a:buNone/>
              <a:defRPr sz="135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2971800" y="3543300"/>
            <a:ext cx="3486150" cy="628650"/>
          </a:xfrm>
        </p:spPr>
        <p:txBody>
          <a:bodyPr anchor="ctr">
            <a:normAutofit/>
          </a:bodyPr>
          <a:lstStyle>
            <a:lvl1pPr marL="42863" indent="0">
              <a:buFontTx/>
              <a:buNone/>
              <a:defRPr sz="135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878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o Sid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43707-D22F-4204-A7C8-4F8185DDA1A8}" type="datetime1">
              <a:rPr lang="en-US" smtClean="0"/>
              <a:t>4/19/14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06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t="5592" r="3125" b="5592"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28600"/>
            <a:ext cx="2457450" cy="234315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3257550" y="228600"/>
            <a:ext cx="3371850" cy="2343986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685800" y="2571750"/>
            <a:ext cx="2457450" cy="22860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3143250" y="2571750"/>
            <a:ext cx="3486150" cy="2286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2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t="5592" r="3125" b="5592"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343150" y="5669756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914900" y="5669756"/>
            <a:ext cx="1600200" cy="273844"/>
          </a:xfrm>
          <a:prstGeom prst="rect">
            <a:avLst/>
          </a:prstGeom>
        </p:spPr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685801" y="3131345"/>
            <a:ext cx="1885948" cy="2514599"/>
          </a:xfrm>
        </p:spPr>
        <p:txBody>
          <a:bodyPr lIns="274320" tIns="0" rIns="182880">
            <a:normAutofit/>
          </a:bodyPr>
          <a:lstStyle>
            <a:lvl1pPr>
              <a:lnSpc>
                <a:spcPts val="1500"/>
              </a:lnSpc>
              <a:defRPr sz="135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2714624" y="3131345"/>
            <a:ext cx="1885948" cy="2514599"/>
          </a:xfrm>
        </p:spPr>
        <p:txBody>
          <a:bodyPr lIns="274320" tIns="0" rIns="182880">
            <a:normAutofit/>
          </a:bodyPr>
          <a:lstStyle>
            <a:lvl1pPr>
              <a:lnSpc>
                <a:spcPts val="1500"/>
              </a:lnSpc>
              <a:defRPr sz="135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4743448" y="3131345"/>
            <a:ext cx="1885948" cy="2514599"/>
          </a:xfrm>
        </p:spPr>
        <p:txBody>
          <a:bodyPr lIns="274320" tIns="0" rIns="182880">
            <a:normAutofit/>
          </a:bodyPr>
          <a:lstStyle>
            <a:lvl1pPr>
              <a:lnSpc>
                <a:spcPts val="1500"/>
              </a:lnSpc>
              <a:defRPr sz="135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685801" y="1245394"/>
            <a:ext cx="1885948" cy="188595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/>
          </p:nvPr>
        </p:nvSpPr>
        <p:spPr>
          <a:xfrm>
            <a:off x="2714623" y="1245394"/>
            <a:ext cx="1885950" cy="188595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7"/>
          </p:nvPr>
        </p:nvSpPr>
        <p:spPr>
          <a:xfrm>
            <a:off x="4743448" y="1245394"/>
            <a:ext cx="1885950" cy="188595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Rounded Rectangle 12"/>
          <p:cNvSpPr/>
          <p:nvPr userDrawn="1"/>
        </p:nvSpPr>
        <p:spPr>
          <a:xfrm>
            <a:off x="342900" y="2041072"/>
            <a:ext cx="1885950" cy="2988128"/>
          </a:xfrm>
          <a:prstGeom prst="roundRect">
            <a:avLst/>
          </a:prstGeom>
          <a:grpFill/>
          <a:ln w="19050">
            <a:gradFill>
              <a:gsLst>
                <a:gs pos="0">
                  <a:schemeClr val="bg1">
                    <a:lumMod val="25000"/>
                  </a:schemeClr>
                </a:gs>
                <a:gs pos="5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0"/>
            </a:gradFill>
          </a:ln>
          <a:sp3d prstMaterial="plastic">
            <a:bevelT w="63500" h="254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4" name="Rounded Rectangle 13"/>
          <p:cNvSpPr/>
          <p:nvPr userDrawn="1"/>
        </p:nvSpPr>
        <p:spPr>
          <a:xfrm>
            <a:off x="4572000" y="2057400"/>
            <a:ext cx="1885950" cy="2988128"/>
          </a:xfrm>
          <a:prstGeom prst="roundRect">
            <a:avLst/>
          </a:prstGeom>
          <a:grpFill/>
          <a:ln w="19050">
            <a:gradFill>
              <a:gsLst>
                <a:gs pos="0">
                  <a:schemeClr val="bg1">
                    <a:lumMod val="25000"/>
                  </a:schemeClr>
                </a:gs>
                <a:gs pos="5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0"/>
            </a:gradFill>
          </a:ln>
          <a:sp3d prstMaterial="plastic">
            <a:bevelT w="63500" h="254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8" name="Rounded Rectangle 17"/>
          <p:cNvSpPr/>
          <p:nvPr userDrawn="1"/>
        </p:nvSpPr>
        <p:spPr>
          <a:xfrm>
            <a:off x="2400300" y="2057400"/>
            <a:ext cx="1885950" cy="2988128"/>
          </a:xfrm>
          <a:prstGeom prst="roundRect">
            <a:avLst/>
          </a:prstGeom>
          <a:grpFill/>
          <a:ln w="19050">
            <a:gradFill>
              <a:gsLst>
                <a:gs pos="0">
                  <a:schemeClr val="bg1">
                    <a:lumMod val="25000"/>
                  </a:schemeClr>
                </a:gs>
                <a:gs pos="5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0"/>
            </a:gradFill>
          </a:ln>
          <a:sp3d prstMaterial="plastic">
            <a:bevelT w="63500" h="254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333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" y="2343151"/>
            <a:ext cx="5314950" cy="1021556"/>
          </a:xfrm>
        </p:spPr>
        <p:txBody>
          <a:bodyPr anchor="t"/>
          <a:lstStyle>
            <a:lvl1pPr algn="l">
              <a:defRPr sz="3000" b="0" cap="all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450" y="1218010"/>
            <a:ext cx="531495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bg2">
                    <a:lumMod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DFD64D3F-EE09-4B59-B2C2-B7ACE6F4C6C7}" type="datetime1">
              <a:rPr lang="en-US" smtClean="0"/>
              <a:t>4/19/14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7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1257300"/>
            <a:ext cx="2857500" cy="45148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9050" y="1314450"/>
            <a:ext cx="2857500" cy="45148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37D800A4-F02E-4450-B19D-40772C0A5F2D}" type="datetime1">
              <a:rPr lang="en-US" smtClean="0"/>
              <a:t>4/19/14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033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314450"/>
            <a:ext cx="2799251" cy="479822"/>
          </a:xfrm>
        </p:spPr>
        <p:txBody>
          <a:bodyPr anchor="b">
            <a:noAutofit/>
          </a:bodyPr>
          <a:lstStyle>
            <a:lvl1pPr marL="0" indent="0">
              <a:buNone/>
              <a:defRPr sz="15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1885952"/>
            <a:ext cx="2799251" cy="3829049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4750" y="1314450"/>
            <a:ext cx="2800350" cy="479822"/>
          </a:xfrm>
        </p:spPr>
        <p:txBody>
          <a:bodyPr anchor="b">
            <a:noAutofit/>
          </a:bodyPr>
          <a:lstStyle>
            <a:lvl1pPr marL="0" indent="0">
              <a:buNone/>
              <a:defRPr sz="15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4750" y="1885952"/>
            <a:ext cx="2800350" cy="3829049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AB612836-1ABE-46FA-9232-46CBA41E6B32}" type="datetime1">
              <a:rPr lang="en-US" smtClean="0"/>
              <a:t>4/19/14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46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D2D40BE4-1F75-4E0E-92D7-D2CFCD338D34}" type="datetime1">
              <a:rPr lang="en-US" smtClean="0"/>
              <a:t>4/19/14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00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2.jpg"/><Relationship Id="rId21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20" Type="http://schemas.openxmlformats.org/officeDocument/2006/relationships/image" Target="../media/image2.jpg"/><Relationship Id="rId21" Type="http://schemas.openxmlformats.org/officeDocument/2006/relationships/image" Target="../media/image5.png"/><Relationship Id="rId10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4.xml"/><Relationship Id="rId18" Type="http://schemas.openxmlformats.org/officeDocument/2006/relationships/theme" Target="../theme/theme2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20" Type="http://schemas.openxmlformats.org/officeDocument/2006/relationships/image" Target="../media/image2.jpg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1.xml"/><Relationship Id="rId18" Type="http://schemas.openxmlformats.org/officeDocument/2006/relationships/theme" Target="../theme/theme3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8000">
              <a:schemeClr val="tx1">
                <a:lumMod val="75000"/>
                <a:lumOff val="25000"/>
              </a:schemeClr>
            </a:gs>
            <a:gs pos="86000">
              <a:schemeClr val="bg1">
                <a:lumMod val="65000"/>
              </a:schemeClr>
            </a:gs>
            <a:gs pos="100000">
              <a:schemeClr val="bg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95350"/>
            <a:ext cx="5772150" cy="302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913" y="501254"/>
            <a:ext cx="4914902" cy="39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-5400" y="85726"/>
            <a:ext cx="6863400" cy="141922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90998" y="2876550"/>
            <a:ext cx="3581401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63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63" r:id="rId4"/>
    <p:sldLayoutId id="214748368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2" decel="3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algn="l" defTabSz="685800" rtl="0" eaLnBrk="1" latinLnBrk="0" hangingPunct="1">
        <a:spcBef>
          <a:spcPct val="0"/>
        </a:spcBef>
        <a:buNone/>
        <a:defRPr sz="2100" kern="1200">
          <a:solidFill>
            <a:schemeClr val="bg1">
              <a:lumMod val="1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spcBef>
          <a:spcPct val="20000"/>
        </a:spcBef>
        <a:buFontTx/>
        <a:buNone/>
        <a:defRPr sz="1800" kern="12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spcBef>
          <a:spcPct val="20000"/>
        </a:spcBef>
        <a:buFontTx/>
        <a:buNone/>
        <a:defRPr sz="1800" kern="12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2pPr>
      <a:lvl3pPr marL="0" indent="0" algn="l" defTabSz="685800" rtl="0" eaLnBrk="1" latinLnBrk="0" hangingPunct="1">
        <a:spcBef>
          <a:spcPct val="20000"/>
        </a:spcBef>
        <a:buFontTx/>
        <a:buNone/>
        <a:defRPr sz="1800" kern="12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3pPr>
      <a:lvl4pPr marL="0" indent="0" algn="l" defTabSz="685800" rtl="0" eaLnBrk="1" latinLnBrk="0" hangingPunct="1">
        <a:spcBef>
          <a:spcPct val="20000"/>
        </a:spcBef>
        <a:buFontTx/>
        <a:buNone/>
        <a:defRPr sz="1800" kern="12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4pPr>
      <a:lvl5pPr marL="0" indent="0" algn="l" defTabSz="685800" rtl="0" eaLnBrk="1" latinLnBrk="0" hangingPunct="1">
        <a:spcBef>
          <a:spcPct val="20000"/>
        </a:spcBef>
        <a:buFontTx/>
        <a:buNone/>
        <a:defRPr sz="1800" kern="12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8000">
              <a:schemeClr val="tx1">
                <a:lumMod val="75000"/>
                <a:lumOff val="25000"/>
              </a:schemeClr>
            </a:gs>
            <a:gs pos="86000">
              <a:schemeClr val="bg1">
                <a:lumMod val="65000"/>
              </a:schemeClr>
            </a:gs>
            <a:gs pos="100000">
              <a:schemeClr val="bg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95350"/>
            <a:ext cx="5772150" cy="302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913" y="501254"/>
            <a:ext cx="4914902" cy="39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-5400" y="85726"/>
            <a:ext cx="6863400" cy="141922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57600" y="2876550"/>
            <a:ext cx="4121974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05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</p:sldLayoutIdLs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algn="l" defTabSz="685800" rtl="0" eaLnBrk="1" latinLnBrk="0" hangingPunct="1">
        <a:spcBef>
          <a:spcPct val="0"/>
        </a:spcBef>
        <a:buNone/>
        <a:defRPr sz="2100" kern="1200">
          <a:solidFill>
            <a:schemeClr val="bg1">
              <a:lumMod val="1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spcBef>
          <a:spcPct val="20000"/>
        </a:spcBef>
        <a:buFontTx/>
        <a:buNone/>
        <a:defRPr sz="1800" kern="12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spcBef>
          <a:spcPct val="20000"/>
        </a:spcBef>
        <a:buFontTx/>
        <a:buNone/>
        <a:defRPr sz="1800" kern="12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2pPr>
      <a:lvl3pPr marL="0" indent="0" algn="l" defTabSz="685800" rtl="0" eaLnBrk="1" latinLnBrk="0" hangingPunct="1">
        <a:spcBef>
          <a:spcPct val="20000"/>
        </a:spcBef>
        <a:buFontTx/>
        <a:buNone/>
        <a:defRPr sz="1800" kern="12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3pPr>
      <a:lvl4pPr marL="0" indent="0" algn="l" defTabSz="685800" rtl="0" eaLnBrk="1" latinLnBrk="0" hangingPunct="1">
        <a:spcBef>
          <a:spcPct val="20000"/>
        </a:spcBef>
        <a:buFontTx/>
        <a:buNone/>
        <a:defRPr sz="1800" kern="12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4pPr>
      <a:lvl5pPr marL="0" indent="0" algn="l" defTabSz="685800" rtl="0" eaLnBrk="1" latinLnBrk="0" hangingPunct="1">
        <a:spcBef>
          <a:spcPct val="20000"/>
        </a:spcBef>
        <a:buFontTx/>
        <a:buNone/>
        <a:defRPr sz="1800" kern="12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tx1">
                <a:lumMod val="95000"/>
                <a:lumOff val="5000"/>
              </a:schemeClr>
            </a:gs>
            <a:gs pos="86000">
              <a:schemeClr val="tx1">
                <a:lumMod val="85000"/>
                <a:lumOff val="15000"/>
              </a:schemeClr>
            </a:gs>
            <a:gs pos="100000">
              <a:schemeClr val="tx1">
                <a:lumMod val="50000"/>
                <a:lumOff val="5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937847"/>
            <a:ext cx="5772150" cy="302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514351"/>
            <a:ext cx="4914902" cy="39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571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685800" rtl="0" eaLnBrk="1" latinLnBrk="0" hangingPunct="1">
        <a:spcBef>
          <a:spcPct val="0"/>
        </a:spcBef>
        <a:buNone/>
        <a:defRPr sz="2100" kern="1200">
          <a:solidFill>
            <a:schemeClr val="tx1">
              <a:lumMod val="1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spcBef>
          <a:spcPct val="20000"/>
        </a:spcBef>
        <a:buFontTx/>
        <a:buNone/>
        <a:defRPr sz="1800" kern="1200">
          <a:solidFill>
            <a:schemeClr val="tx1">
              <a:lumMod val="10000"/>
            </a:schemeClr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spcBef>
          <a:spcPct val="20000"/>
        </a:spcBef>
        <a:buFontTx/>
        <a:buNone/>
        <a:defRPr sz="1800" kern="1200">
          <a:solidFill>
            <a:schemeClr val="tx1">
              <a:lumMod val="10000"/>
            </a:schemeClr>
          </a:solidFill>
          <a:latin typeface="+mn-lt"/>
          <a:ea typeface="+mn-ea"/>
          <a:cs typeface="+mn-cs"/>
        </a:defRPr>
      </a:lvl2pPr>
      <a:lvl3pPr marL="0" indent="0" algn="l" defTabSz="685800" rtl="0" eaLnBrk="1" latinLnBrk="0" hangingPunct="1">
        <a:spcBef>
          <a:spcPct val="20000"/>
        </a:spcBef>
        <a:buFontTx/>
        <a:buNone/>
        <a:defRPr sz="1800" kern="1200">
          <a:solidFill>
            <a:schemeClr val="tx1">
              <a:lumMod val="10000"/>
            </a:schemeClr>
          </a:solidFill>
          <a:latin typeface="+mn-lt"/>
          <a:ea typeface="+mn-ea"/>
          <a:cs typeface="+mn-cs"/>
        </a:defRPr>
      </a:lvl3pPr>
      <a:lvl4pPr marL="0" indent="0" algn="l" defTabSz="685800" rtl="0" eaLnBrk="1" latinLnBrk="0" hangingPunct="1">
        <a:spcBef>
          <a:spcPct val="20000"/>
        </a:spcBef>
        <a:buFontTx/>
        <a:buNone/>
        <a:defRPr sz="1800" kern="1200">
          <a:solidFill>
            <a:schemeClr val="tx1">
              <a:lumMod val="10000"/>
            </a:schemeClr>
          </a:solidFill>
          <a:latin typeface="+mn-lt"/>
          <a:ea typeface="+mn-ea"/>
          <a:cs typeface="+mn-cs"/>
        </a:defRPr>
      </a:lvl4pPr>
      <a:lvl5pPr marL="0" indent="0" algn="l" defTabSz="685800" rtl="0" eaLnBrk="1" latinLnBrk="0" hangingPunct="1">
        <a:spcBef>
          <a:spcPct val="20000"/>
        </a:spcBef>
        <a:buFontTx/>
        <a:buNone/>
        <a:defRPr sz="1800" kern="1200">
          <a:solidFill>
            <a:schemeClr val="tx1">
              <a:lumMod val="10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21.png"/><Relationship Id="rId3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hackerspaces.org/wiki/Sudo_room" TargetMode="External"/><Relationship Id="rId4" Type="http://schemas.openxmlformats.org/officeDocument/2006/relationships/hyperlink" Target="http://hackerspaces.org/wiki/HackerDojo" TargetMode="External"/><Relationship Id="rId5" Type="http://schemas.openxmlformats.org/officeDocument/2006/relationships/hyperlink" Target="http://hackerspaces.org/wiki/Noisebridge" TargetMode="External"/><Relationship Id="rId6" Type="http://schemas.openxmlformats.org/officeDocument/2006/relationships/hyperlink" Target="http://hackerspaces.org/wiki/East_Bay_Maker_Labs" TargetMode="External"/><Relationship Id="rId1" Type="http://schemas.openxmlformats.org/officeDocument/2006/relationships/slideLayout" Target="../slideLayouts/slideLayout36.xml"/><Relationship Id="rId2" Type="http://schemas.openxmlformats.org/officeDocument/2006/relationships/hyperlink" Target="http://www.hackerspaces.org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342900" y="895350"/>
            <a:ext cx="3429000" cy="329701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1">
                    <a:lumMod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</a:rPr>
              <a:t>3d Printing</a:t>
            </a:r>
            <a:endParaRPr lang="en-US" sz="3600" dirty="0"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400050" y="1504950"/>
            <a:ext cx="3486150" cy="38576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bg1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bg1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bg1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bg1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bg1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dirty="0" err="1" smtClean="0">
                <a:ln w="31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</a:rPr>
              <a:t>Hackid</a:t>
            </a:r>
            <a:r>
              <a:rPr lang="en-US" sz="2700" dirty="0" smtClean="0">
                <a:ln w="31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</a:rPr>
              <a:t> 2014</a:t>
            </a:r>
            <a:endParaRPr lang="en-US" sz="2700" dirty="0">
              <a:ln w="3175">
                <a:solidFill>
                  <a:schemeClr val="accent1">
                    <a:lumMod val="60000"/>
                    <a:lumOff val="40000"/>
                  </a:schemeClr>
                </a:solidFill>
              </a:ln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2743200" y="2266950"/>
            <a:ext cx="3774600" cy="1257300"/>
          </a:xfrm>
          <a:prstGeom prst="rect">
            <a:avLst/>
          </a:prstGeom>
          <a:ln w="0">
            <a:noFill/>
          </a:ln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 smtClean="0">
                <a:ln w="3175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</a:rPr>
              <a:t>Join the Maker  Society</a:t>
            </a:r>
            <a:endParaRPr lang="en-US" sz="2100" dirty="0">
              <a:ln w="3175">
                <a:solidFill>
                  <a:schemeClr val="accent1">
                    <a:lumMod val="75000"/>
                  </a:schemeClr>
                </a:solidFill>
              </a:ln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23070" y="133350"/>
            <a:ext cx="3732932" cy="2086923"/>
          </a:xfrm>
          <a:prstGeom prst="rect">
            <a:avLst/>
          </a:prstGeom>
          <a:effectLst>
            <a:outerShdw blurRad="76200" dist="190500" dir="18900000" sx="93000" sy="93000" kx="-1200000" algn="bl" rotWithShape="0">
              <a:prstClr val="black">
                <a:alpha val="18000"/>
              </a:prstClr>
            </a:outerShdw>
          </a:effec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28600" y="4574185"/>
            <a:ext cx="3429000" cy="329701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1">
                    <a:lumMod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>
                    <a:lumMod val="90000"/>
                  </a:schemeClr>
                </a:solidFill>
              </a:rPr>
              <a:t>Intro Course</a:t>
            </a:r>
            <a:endParaRPr lang="en-US" sz="3600" dirty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chemeClr val="bg1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45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3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decel="33000" fill="hold" nodeType="withEffect">
                                  <p:stCondLst>
                                    <p:cond delay="15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x-none" b="0" i="0" u="none" dirty="0" smtClean="0"/>
              <a:t>Filiment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04800" y="819150"/>
            <a:ext cx="6172200" cy="3394472"/>
          </a:xfrm>
          <a:prstGeom prst="rect">
            <a:avLst/>
          </a:prstGeom>
        </p:spPr>
        <p:txBody>
          <a:bodyPr lIns="68580" tIns="34290" rIns="68580" bIns="34290"/>
          <a:lstStyle/>
          <a:p>
            <a:pPr lvl="0"/>
            <a:r>
              <a:rPr lang="x-none" b="0" i="0" u="none" dirty="0" smtClean="0"/>
              <a:t> Thin Platic Spools</a:t>
            </a:r>
          </a:p>
          <a:p>
            <a:pPr lvl="0"/>
            <a:r>
              <a:rPr lang="x-none" b="0" i="0" u="none" dirty="0" smtClean="0"/>
              <a:t>ABS - Plastic</a:t>
            </a:r>
          </a:p>
          <a:p>
            <a:pPr lvl="0"/>
            <a:r>
              <a:rPr lang="x-none" b="0" i="0" u="none" dirty="0" smtClean="0"/>
              <a:t>PLA – Potato</a:t>
            </a:r>
            <a:endParaRPr lang="en-US" b="0" i="0" u="none" dirty="0" smtClean="0"/>
          </a:p>
          <a:p>
            <a:pPr lvl="0"/>
            <a:r>
              <a:rPr lang="en-US" dirty="0" err="1" smtClean="0"/>
              <a:t>Disolvable</a:t>
            </a:r>
            <a:r>
              <a:rPr lang="en-US" dirty="0" smtClean="0"/>
              <a:t>!!!</a:t>
            </a:r>
            <a:endParaRPr lang="x-none" b="0" i="0" u="none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0750"/>
            <a:ext cx="6858000" cy="270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61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Dissolvable filament!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l="-49514" r="-49514"/>
          <a:stretch>
            <a:fillRect/>
          </a:stretch>
        </p:blipFill>
        <p:spPr>
          <a:xfrm>
            <a:off x="381000" y="1504950"/>
            <a:ext cx="5829300" cy="3086100"/>
          </a:xfrm>
        </p:spPr>
      </p:pic>
    </p:spTree>
    <p:extLst>
      <p:ext uri="{BB962C8B-B14F-4D97-AF65-F5344CB8AC3E}">
        <p14:creationId xmlns:p14="http://schemas.microsoft.com/office/powerpoint/2010/main" val="1505456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x-none" b="0" i="0" u="none" dirty="0" smtClean="0"/>
              <a:t>How the 3d Printer works</a:t>
            </a:r>
            <a:r>
              <a:rPr lang="en-US" b="0" i="0" u="none" dirty="0" smtClean="0"/>
              <a:t> – Use Camera</a:t>
            </a:r>
            <a:endParaRPr lang="x-none" b="0" i="0" u="none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lIns="68580" tIns="34290" rIns="68580" bIns="34290"/>
          <a:lstStyle/>
          <a:p>
            <a:pPr lvl="0"/>
            <a:r>
              <a:rPr lang="x-none" b="0" i="0" u="none" dirty="0" smtClean="0"/>
              <a:t>Platform</a:t>
            </a:r>
          </a:p>
          <a:p>
            <a:pPr lvl="0"/>
            <a:r>
              <a:rPr lang="x-none" b="0" i="0" u="none" dirty="0" smtClean="0"/>
              <a:t>Steppers</a:t>
            </a:r>
          </a:p>
          <a:p>
            <a:pPr lvl="0"/>
            <a:r>
              <a:rPr lang="x-none" b="0" i="0" u="none" dirty="0" smtClean="0"/>
              <a:t>Extruder</a:t>
            </a:r>
          </a:p>
          <a:p>
            <a:pPr lvl="0"/>
            <a:r>
              <a:rPr lang="x-none" b="0" i="0" u="none" dirty="0" smtClean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287798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TIME!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54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66750"/>
            <a:ext cx="5829300" cy="439601"/>
          </a:xfrm>
        </p:spPr>
        <p:txBody>
          <a:bodyPr>
            <a:normAutofit fontScale="90000"/>
          </a:bodyPr>
          <a:lstStyle/>
          <a:p>
            <a:r>
              <a:rPr lang="en-US" b="0" i="0" u="none" dirty="0" smtClean="0"/>
              <a:t>ACTIVITY ---- </a:t>
            </a:r>
            <a:br>
              <a:rPr lang="en-US" b="0" i="0" u="none" dirty="0" smtClean="0"/>
            </a:br>
            <a:r>
              <a:rPr lang="x-none" b="0" i="0" u="none" dirty="0" smtClean="0"/>
              <a:t>3doodler - Print your own object by hand!</a:t>
            </a:r>
          </a:p>
        </p:txBody>
      </p:sp>
    </p:spTree>
    <p:extLst>
      <p:ext uri="{BB962C8B-B14F-4D97-AF65-F5344CB8AC3E}">
        <p14:creationId xmlns:p14="http://schemas.microsoft.com/office/powerpoint/2010/main" val="4208682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1714500"/>
            <a:ext cx="2777067" cy="2286000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3257550" y="2114550"/>
            <a:ext cx="3371850" cy="1757990"/>
          </a:xfrm>
        </p:spPr>
        <p:txBody>
          <a:bodyPr/>
          <a:lstStyle/>
          <a:p>
            <a:r>
              <a:rPr lang="en-US" b="1" dirty="0" err="1" smtClean="0">
                <a:solidFill>
                  <a:schemeClr val="accent3">
                    <a:lumMod val="75000"/>
                  </a:schemeClr>
                </a:solidFill>
              </a:rPr>
              <a:t>www.makerbot.com</a:t>
            </a:r>
            <a:endParaRPr lang="en-US" b="1" dirty="0" smtClean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dirty="0" smtClean="0"/>
              <a:t>@COLINMCNAMARA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Questions?    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More Information?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79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342900" y="895350"/>
            <a:ext cx="3429000" cy="329701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1">
                    <a:lumMod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</a:rPr>
              <a:t>3d Printing</a:t>
            </a:r>
            <a:endParaRPr lang="en-US" sz="3600" dirty="0"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400050" y="1504950"/>
            <a:ext cx="3486150" cy="38576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bg1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bg1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bg1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bg1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bg1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dirty="0" err="1" smtClean="0">
                <a:ln w="31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</a:rPr>
              <a:t>Hackid</a:t>
            </a:r>
            <a:r>
              <a:rPr lang="en-US" sz="2700" dirty="0" smtClean="0">
                <a:ln w="31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</a:rPr>
              <a:t> 2014</a:t>
            </a:r>
            <a:endParaRPr lang="en-US" sz="2700" dirty="0">
              <a:ln w="3175">
                <a:solidFill>
                  <a:schemeClr val="accent1">
                    <a:lumMod val="60000"/>
                    <a:lumOff val="40000"/>
                  </a:schemeClr>
                </a:solidFill>
              </a:ln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2743200" y="2266950"/>
            <a:ext cx="3774600" cy="1257300"/>
          </a:xfrm>
          <a:prstGeom prst="rect">
            <a:avLst/>
          </a:prstGeom>
          <a:ln w="0">
            <a:noFill/>
          </a:ln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 smtClean="0">
                <a:ln w="3175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</a:rPr>
              <a:t>Join the Maker  Society</a:t>
            </a:r>
            <a:endParaRPr lang="en-US" sz="2100" dirty="0">
              <a:ln w="3175">
                <a:solidFill>
                  <a:schemeClr val="accent1">
                    <a:lumMod val="75000"/>
                  </a:schemeClr>
                </a:solidFill>
              </a:ln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23070" y="133350"/>
            <a:ext cx="3732932" cy="2086923"/>
          </a:xfrm>
          <a:prstGeom prst="rect">
            <a:avLst/>
          </a:prstGeom>
          <a:effectLst>
            <a:outerShdw blurRad="76200" dist="190500" dir="18900000" sx="93000" sy="93000" kx="-1200000" algn="bl" rotWithShape="0">
              <a:prstClr val="black">
                <a:alpha val="18000"/>
              </a:prstClr>
            </a:outerShdw>
          </a:effec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28600" y="4400550"/>
            <a:ext cx="4953000" cy="350936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1">
                    <a:lumMod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>
                    <a:lumMod val="90000"/>
                  </a:schemeClr>
                </a:solidFill>
              </a:rPr>
              <a:t>Advanced Course</a:t>
            </a:r>
            <a:endParaRPr lang="en-US" sz="3600" dirty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chemeClr val="bg1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97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3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decel="33000" fill="hold" nodeType="withEffect">
                                  <p:stCondLst>
                                    <p:cond delay="15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2360"/>
            <a:ext cx="6858000" cy="37511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90550"/>
            <a:ext cx="5829300" cy="439601"/>
          </a:xfrm>
        </p:spPr>
        <p:txBody>
          <a:bodyPr>
            <a:normAutofit fontScale="90000"/>
          </a:bodyPr>
          <a:lstStyle/>
          <a:p>
            <a:r>
              <a:rPr lang="x-none" b="0" i="0" u="none" dirty="0" smtClean="0"/>
              <a:t>3d Scanners</a:t>
            </a:r>
          </a:p>
        </p:txBody>
      </p:sp>
    </p:spTree>
    <p:extLst>
      <p:ext uri="{BB962C8B-B14F-4D97-AF65-F5344CB8AC3E}">
        <p14:creationId xmlns:p14="http://schemas.microsoft.com/office/powerpoint/2010/main" val="1881185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61950"/>
            <a:ext cx="5829300" cy="439601"/>
          </a:xfrm>
        </p:spPr>
        <p:txBody>
          <a:bodyPr>
            <a:normAutofit fontScale="90000"/>
          </a:bodyPr>
          <a:lstStyle/>
          <a:p>
            <a:r>
              <a:rPr lang="x-none" b="0" i="0" u="none" dirty="0" smtClean="0"/>
              <a:t>Creating a new one - Scanning!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23950"/>
            <a:ext cx="517207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53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Calibration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10678" b="10678"/>
          <a:stretch>
            <a:fillRect/>
          </a:stretch>
        </p:blipFill>
        <p:spPr>
          <a:xfrm>
            <a:off x="762000" y="899832"/>
            <a:ext cx="5486400" cy="2904565"/>
          </a:xfrm>
        </p:spPr>
      </p:pic>
    </p:spTree>
    <p:extLst>
      <p:ext uri="{BB962C8B-B14F-4D97-AF65-F5344CB8AC3E}">
        <p14:creationId xmlns:p14="http://schemas.microsoft.com/office/powerpoint/2010/main" val="1697250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42938"/>
            <a:ext cx="6857999" cy="385762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8700" y="1733550"/>
            <a:ext cx="4629150" cy="1737717"/>
          </a:xfrm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en-US" sz="4050" b="1" cap="none" spc="225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Why 3d Printing?</a:t>
            </a:r>
            <a:endParaRPr lang="en-US" sz="4050" b="1" cap="none" spc="225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type="body" idx="1"/>
          </p:nvPr>
        </p:nvSpPr>
        <p:spPr>
          <a:xfrm>
            <a:off x="4114800" y="2857500"/>
            <a:ext cx="5314950" cy="84385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643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42938"/>
            <a:ext cx="6857999" cy="385762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8700" y="1733550"/>
            <a:ext cx="4629150" cy="1737717"/>
          </a:xfrm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en-US" sz="4050" b="1" cap="none" spc="225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DEMO! – SCAN STUFF!!!</a:t>
            </a:r>
            <a:endParaRPr lang="en-US" sz="4050" b="1" cap="none" spc="225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type="body" idx="1"/>
          </p:nvPr>
        </p:nvSpPr>
        <p:spPr>
          <a:xfrm>
            <a:off x="4114800" y="2857500"/>
            <a:ext cx="5314950" cy="84385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726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Scanning</a:t>
            </a:r>
            <a:endParaRPr lang="en-US" dirty="0"/>
          </a:p>
        </p:txBody>
      </p:sp>
      <p:sp>
        <p:nvSpPr>
          <p:cNvPr id="6" name="Vertical Text Placeholder 5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71550"/>
            <a:ext cx="5213764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663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Lasers building a 3d picture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895350"/>
            <a:ext cx="5006088" cy="377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21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</a:t>
            </a:r>
            <a:r>
              <a:rPr lang="en-US" smtClean="0"/>
              <a:t>better picture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95350"/>
            <a:ext cx="5442953" cy="412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49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96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Scanning item!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l="-21591" r="-21591"/>
          <a:stretch>
            <a:fillRect/>
          </a:stretch>
        </p:blipFill>
        <p:spPr>
          <a:xfrm>
            <a:off x="342900" y="934570"/>
            <a:ext cx="5143500" cy="2723029"/>
          </a:xfrm>
        </p:spPr>
      </p:pic>
    </p:spTree>
    <p:extLst>
      <p:ext uri="{BB962C8B-B14F-4D97-AF65-F5344CB8AC3E}">
        <p14:creationId xmlns:p14="http://schemas.microsoft.com/office/powerpoint/2010/main" val="2170045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we are scanning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10950" b="10950"/>
          <a:stretch>
            <a:fillRect/>
          </a:stretch>
        </p:blipFill>
        <p:spPr>
          <a:xfrm>
            <a:off x="533400" y="1123950"/>
            <a:ext cx="4495800" cy="2380129"/>
          </a:xfrm>
        </p:spPr>
      </p:pic>
    </p:spTree>
    <p:extLst>
      <p:ext uri="{BB962C8B-B14F-4D97-AF65-F5344CB8AC3E}">
        <p14:creationId xmlns:p14="http://schemas.microsoft.com/office/powerpoint/2010/main" val="3153368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Look it’s a COUCH!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l="-17937" r="-17937"/>
          <a:stretch>
            <a:fillRect/>
          </a:stretch>
        </p:blipFill>
        <p:spPr>
          <a:xfrm>
            <a:off x="342900" y="1095934"/>
            <a:ext cx="4838700" cy="2561665"/>
          </a:xfrm>
        </p:spPr>
      </p:pic>
    </p:spTree>
    <p:extLst>
      <p:ext uri="{BB962C8B-B14F-4D97-AF65-F5344CB8AC3E}">
        <p14:creationId xmlns:p14="http://schemas.microsoft.com/office/powerpoint/2010/main" val="3485865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42938"/>
            <a:ext cx="6857999" cy="385762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8700" y="1733550"/>
            <a:ext cx="4629150" cy="1737717"/>
          </a:xfrm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en-US" sz="4050" b="1" cap="none" spc="225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DEMO!</a:t>
            </a:r>
            <a:br>
              <a:rPr lang="en-US" sz="4050" b="1" cap="none" spc="225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050" b="1" cap="none" spc="225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Customize!</a:t>
            </a:r>
            <a:endParaRPr lang="en-US" sz="4050" b="1" cap="none" spc="225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type="body" idx="1"/>
          </p:nvPr>
        </p:nvSpPr>
        <p:spPr>
          <a:xfrm>
            <a:off x="4114800" y="2857500"/>
            <a:ext cx="5314950" cy="84385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54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61950"/>
            <a:ext cx="5829300" cy="439601"/>
          </a:xfrm>
        </p:spPr>
        <p:txBody>
          <a:bodyPr>
            <a:normAutofit fontScale="90000"/>
          </a:bodyPr>
          <a:lstStyle/>
          <a:p>
            <a:r>
              <a:rPr lang="x-none" b="0" i="0" u="none" dirty="0" smtClean="0"/>
              <a:t>Customizing your model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44880"/>
            <a:ext cx="5791200" cy="419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608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 t="10164" b="10164"/>
          <a:stretch>
            <a:fillRect/>
          </a:stretch>
        </p:blipFill>
        <p:spPr>
          <a:xfrm>
            <a:off x="-990600" y="0"/>
            <a:ext cx="8089636" cy="5145617"/>
          </a:xfrm>
        </p:spPr>
      </p:pic>
    </p:spTree>
    <p:extLst>
      <p:ext uri="{BB962C8B-B14F-4D97-AF65-F5344CB8AC3E}">
        <p14:creationId xmlns:p14="http://schemas.microsoft.com/office/powerpoint/2010/main" val="229926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42938"/>
            <a:ext cx="6857999" cy="385762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8700" y="1733550"/>
            <a:ext cx="4629150" cy="1737717"/>
          </a:xfrm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en-US" sz="4000" b="1" cap="none" spc="225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DEMO!</a:t>
            </a:r>
            <a:br>
              <a:rPr lang="en-US" sz="4000" b="1" cap="none" spc="225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000" b="1" cap="none" spc="225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Acetone Immersion</a:t>
            </a:r>
            <a:endParaRPr lang="en-US" sz="4000" b="1" cap="none" spc="225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type="body" idx="1"/>
          </p:nvPr>
        </p:nvSpPr>
        <p:spPr>
          <a:xfrm>
            <a:off x="4114800" y="2857500"/>
            <a:ext cx="5314950" cy="84385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242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x-none" b="0" i="0" u="none" dirty="0" smtClean="0"/>
              <a:t>smoothing your 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lIns="68580" tIns="34290" rIns="68580" bIns="34290"/>
          <a:lstStyle/>
          <a:p>
            <a:pPr lvl="0"/>
            <a:r>
              <a:rPr lang="x-none" b="0" i="0" u="none" dirty="0" smtClean="0"/>
              <a:t>Sanding</a:t>
            </a:r>
          </a:p>
          <a:p>
            <a:pPr lvl="0"/>
            <a:r>
              <a:rPr lang="x-none" b="0" i="0" u="none" dirty="0" smtClean="0"/>
              <a:t>Tools - knifes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276350"/>
            <a:ext cx="3822700" cy="306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896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0550"/>
            <a:ext cx="6857999" cy="385762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90600" y="1504950"/>
            <a:ext cx="4629150" cy="1737717"/>
          </a:xfrm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en-US" sz="4050" b="1" cap="none" spc="225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DEMO! – Acetone Immersion</a:t>
            </a:r>
            <a:endParaRPr lang="en-US" sz="4050" b="1" cap="none" spc="225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type="body" idx="1"/>
          </p:nvPr>
        </p:nvSpPr>
        <p:spPr>
          <a:xfrm>
            <a:off x="4114800" y="2857500"/>
            <a:ext cx="5314950" cy="84385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587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5829300" cy="439601"/>
          </a:xfrm>
        </p:spPr>
        <p:txBody>
          <a:bodyPr>
            <a:normAutofit fontScale="90000"/>
          </a:bodyPr>
          <a:lstStyle/>
          <a:p>
            <a:r>
              <a:rPr lang="x-none" b="0" i="0" u="none" dirty="0" smtClean="0"/>
              <a:t>Acetone Immersion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14400"/>
            <a:ext cx="49530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601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x-none" b="0" i="0" u="none" dirty="0" smtClean="0"/>
              <a:t>SAFETY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lIns="68580" tIns="34290" rIns="68580" bIns="34290"/>
          <a:lstStyle/>
          <a:p>
            <a:pPr lvl="0"/>
            <a:r>
              <a:rPr lang="x-none" b="0" i="0" u="none" dirty="0" smtClean="0"/>
              <a:t>Fire</a:t>
            </a:r>
          </a:p>
          <a:p>
            <a:pPr lvl="0"/>
            <a:r>
              <a:rPr lang="x-none" b="0" i="0" u="none" dirty="0" smtClean="0"/>
              <a:t>Eye Protection</a:t>
            </a:r>
          </a:p>
          <a:p>
            <a:pPr lvl="0"/>
            <a:r>
              <a:rPr lang="x-none" b="0" i="0" u="none" dirty="0" smtClean="0"/>
              <a:t>Parents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438150"/>
            <a:ext cx="282892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408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x-none" b="0" i="0" u="none" dirty="0" smtClean="0"/>
              <a:t>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lIns="68580" tIns="34290" rIns="68580" bIns="34290"/>
          <a:lstStyle/>
          <a:p>
            <a:pPr lvl="0"/>
            <a:r>
              <a:rPr lang="x-none" b="0" i="0" u="none" dirty="0" smtClean="0"/>
              <a:t>Melting Face</a:t>
            </a:r>
          </a:p>
        </p:txBody>
      </p:sp>
    </p:spTree>
    <p:extLst>
      <p:ext uri="{BB962C8B-B14F-4D97-AF65-F5344CB8AC3E}">
        <p14:creationId xmlns:p14="http://schemas.microsoft.com/office/powerpoint/2010/main" val="19715258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x-none" b="0" i="0" u="none" dirty="0" smtClean="0"/>
              <a:t>Parts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lIns="68580" tIns="34290" rIns="68580" bIns="34290"/>
          <a:lstStyle/>
          <a:p>
            <a:pPr lvl="0"/>
            <a:r>
              <a:rPr lang="x-none" b="0" i="0" u="none" dirty="0" smtClean="0"/>
              <a:t>Flask</a:t>
            </a:r>
          </a:p>
          <a:p>
            <a:pPr lvl="0"/>
            <a:r>
              <a:rPr lang="x-none" b="0" i="0" u="none" dirty="0" smtClean="0"/>
              <a:t>Tube</a:t>
            </a:r>
          </a:p>
          <a:p>
            <a:pPr lvl="0"/>
            <a:r>
              <a:rPr lang="x-none" b="0" i="0" u="none" dirty="0" smtClean="0"/>
              <a:t>Hotplate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590550"/>
            <a:ext cx="3146425" cy="419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34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x-none" b="0" i="0" u="none" dirty="0" smtClean="0"/>
              <a:t>Parts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lIns="68580" tIns="34290" rIns="68580" bIns="34290"/>
          <a:lstStyle/>
          <a:p>
            <a:pPr lvl="0"/>
            <a:r>
              <a:rPr lang="en-US" dirty="0" smtClean="0"/>
              <a:t>Container</a:t>
            </a:r>
          </a:p>
          <a:p>
            <a:pPr lvl="0"/>
            <a:r>
              <a:rPr lang="en-US" b="0" i="0" u="none" dirty="0" smtClean="0"/>
              <a:t>Wire hooks (</a:t>
            </a:r>
            <a:r>
              <a:rPr lang="en-US" b="0" i="0" u="none" dirty="0" err="1" smtClean="0"/>
              <a:t>christmas</a:t>
            </a:r>
            <a:r>
              <a:rPr lang="en-US" b="0" i="0" u="none" dirty="0" smtClean="0"/>
              <a:t>)</a:t>
            </a:r>
          </a:p>
          <a:p>
            <a:pPr lvl="0"/>
            <a:r>
              <a:rPr lang="en-US" dirty="0" smtClean="0"/>
              <a:t>Metal Grid</a:t>
            </a:r>
            <a:endParaRPr lang="en-US" b="0" i="0" u="none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438150"/>
            <a:ext cx="3225800" cy="430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6592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Learn More!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81000" y="1123950"/>
            <a:ext cx="5829300" cy="3086100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www.hackerspaces.org</a:t>
            </a:r>
            <a:endParaRPr lang="en-US" dirty="0" smtClean="0"/>
          </a:p>
          <a:p>
            <a:r>
              <a:rPr lang="en-US" dirty="0">
                <a:hlinkClick r:id="rId3"/>
              </a:rPr>
              <a:t>http://hackerspaces.org/wiki/</a:t>
            </a:r>
            <a:r>
              <a:rPr lang="en-US" dirty="0" smtClean="0">
                <a:hlinkClick r:id="rId3"/>
              </a:rPr>
              <a:t>Sudo_room</a:t>
            </a:r>
            <a:r>
              <a:rPr lang="en-US" dirty="0" smtClean="0"/>
              <a:t> - Oakland</a:t>
            </a:r>
          </a:p>
          <a:p>
            <a:r>
              <a:rPr lang="en-US" dirty="0">
                <a:hlinkClick r:id="rId4"/>
              </a:rPr>
              <a:t>http://hackerspaces.org/wiki/</a:t>
            </a:r>
            <a:r>
              <a:rPr lang="en-US" dirty="0" smtClean="0">
                <a:hlinkClick r:id="rId4"/>
              </a:rPr>
              <a:t>HackerDojo</a:t>
            </a:r>
            <a:r>
              <a:rPr lang="en-US" dirty="0" smtClean="0"/>
              <a:t> - Mountain View</a:t>
            </a:r>
          </a:p>
          <a:p>
            <a:r>
              <a:rPr lang="en-US" dirty="0">
                <a:hlinkClick r:id="rId5"/>
              </a:rPr>
              <a:t>http://hackerspaces.org/wiki/</a:t>
            </a:r>
            <a:r>
              <a:rPr lang="en-US" dirty="0" smtClean="0">
                <a:hlinkClick r:id="rId5"/>
              </a:rPr>
              <a:t>Noisebridge</a:t>
            </a:r>
            <a:r>
              <a:rPr lang="en-US" dirty="0" smtClean="0"/>
              <a:t> - San Francisco</a:t>
            </a:r>
          </a:p>
          <a:p>
            <a:r>
              <a:rPr lang="en-US" dirty="0">
                <a:hlinkClick r:id="rId6"/>
              </a:rPr>
              <a:t>http://hackerspaces.org/wiki/</a:t>
            </a:r>
            <a:r>
              <a:rPr lang="en-US" dirty="0" smtClean="0">
                <a:hlinkClick r:id="rId6"/>
              </a:rPr>
              <a:t>East_Bay_Maker_Labs</a:t>
            </a:r>
            <a:r>
              <a:rPr lang="en-US" dirty="0" smtClean="0"/>
              <a:t> San Leandro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055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You can MAKE TOYS!!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10834" b="10834"/>
          <a:stretch>
            <a:fillRect/>
          </a:stretch>
        </p:blipFill>
        <p:spPr>
          <a:xfrm>
            <a:off x="304800" y="1352550"/>
            <a:ext cx="6324600" cy="3348058"/>
          </a:xfrm>
        </p:spPr>
      </p:pic>
    </p:spTree>
    <p:extLst>
      <p:ext uri="{BB962C8B-B14F-4D97-AF65-F5344CB8AC3E}">
        <p14:creationId xmlns:p14="http://schemas.microsoft.com/office/powerpoint/2010/main" val="3175357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x-none" b="0" i="0" u="none" dirty="0" smtClean="0"/>
              <a:t>Objects - 3d Printing Communties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rcRect t="10367" b="10367"/>
          <a:stretch>
            <a:fillRect/>
          </a:stretch>
        </p:blipFill>
        <p:spPr>
          <a:xfrm>
            <a:off x="342900" y="1200150"/>
            <a:ext cx="6172200" cy="339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167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Makerware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l="-22720" r="-22720"/>
          <a:stretch>
            <a:fillRect/>
          </a:stretch>
        </p:blipFill>
        <p:spPr>
          <a:xfrm>
            <a:off x="-361950" y="895350"/>
            <a:ext cx="7448550" cy="3943350"/>
          </a:xfrm>
        </p:spPr>
      </p:pic>
    </p:spTree>
    <p:extLst>
      <p:ext uri="{BB962C8B-B14F-4D97-AF65-F5344CB8AC3E}">
        <p14:creationId xmlns:p14="http://schemas.microsoft.com/office/powerpoint/2010/main" val="2106341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Replicator 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l="-30165" r="-30165"/>
          <a:stretch>
            <a:fillRect/>
          </a:stretch>
        </p:blipFill>
        <p:spPr>
          <a:xfrm>
            <a:off x="0" y="1047750"/>
            <a:ext cx="7124700" cy="3771900"/>
          </a:xfrm>
        </p:spPr>
      </p:pic>
    </p:spTree>
    <p:extLst>
      <p:ext uri="{BB962C8B-B14F-4D97-AF65-F5344CB8AC3E}">
        <p14:creationId xmlns:p14="http://schemas.microsoft.com/office/powerpoint/2010/main" val="2980313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42938"/>
            <a:ext cx="6857999" cy="385762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8700" y="1733550"/>
            <a:ext cx="4629150" cy="1737717"/>
          </a:xfrm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en-US" sz="4050" b="1" cap="none" spc="225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3D Software Demo</a:t>
            </a:r>
            <a:endParaRPr lang="en-US" sz="4050" b="1" cap="none" spc="225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type="body" idx="1"/>
          </p:nvPr>
        </p:nvSpPr>
        <p:spPr>
          <a:xfrm>
            <a:off x="4114800" y="2857500"/>
            <a:ext cx="5314950" cy="84385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726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x-none" b="0" i="0" u="none" dirty="0" smtClean="0"/>
              <a:t>3d Printing 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lIns="68580" tIns="34290" rIns="68580" bIns="34290"/>
          <a:lstStyle/>
          <a:p>
            <a:pPr lvl="0"/>
            <a:r>
              <a:rPr lang="x-none" b="0" i="0" u="none" dirty="0" smtClean="0"/>
              <a:t>Makerbot </a:t>
            </a:r>
          </a:p>
          <a:p>
            <a:pPr lvl="0"/>
            <a:r>
              <a:rPr lang="x-none" b="0" i="0" u="none" dirty="0" smtClean="0"/>
              <a:t>Replicator</a:t>
            </a:r>
          </a:p>
          <a:p>
            <a:pPr lvl="0"/>
            <a:r>
              <a:rPr lang="x-none" b="0" i="0" u="none" dirty="0" smtClean="0"/>
              <a:t>Reprap</a:t>
            </a:r>
            <a:endParaRPr lang="en-US" b="0" i="0" u="none" dirty="0" smtClean="0"/>
          </a:p>
          <a:p>
            <a:pPr lvl="0"/>
            <a:r>
              <a:rPr lang="en-US" dirty="0" smtClean="0"/>
              <a:t>Creator</a:t>
            </a:r>
            <a:endParaRPr lang="x-none" b="0" i="0" u="none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971550"/>
            <a:ext cx="4320838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97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IZELISTINDEX" val="0"/>
  <p:tag name="SAFEMARGIN" val="0"/>
  <p:tag name="VERTICALOFFSET" val="0"/>
  <p:tag name="HORIZONTALOFFSET" val="0"/>
  <p:tag name="CUSTOMNAME" val="%f_Resized"/>
  <p:tag name="NAMEOPTION" val="RESIZED_LAST"/>
</p:tagLst>
</file>

<file path=ppt/theme/theme1.xml><?xml version="1.0" encoding="utf-8"?>
<a:theme xmlns:a="http://schemas.openxmlformats.org/drawingml/2006/main" name="PresenterMedia.com Animated Theme">
  <a:themeElements>
    <a:clrScheme name="Custom 13">
      <a:dk1>
        <a:srgbClr val="E6E6E6"/>
      </a:dk1>
      <a:lt1>
        <a:srgbClr val="E6E6E6"/>
      </a:lt1>
      <a:dk2>
        <a:srgbClr val="0C0C0C"/>
      </a:dk2>
      <a:lt2>
        <a:srgbClr val="0E57C4"/>
      </a:lt2>
      <a:accent1>
        <a:srgbClr val="00B0F0"/>
      </a:accent1>
      <a:accent2>
        <a:srgbClr val="297FD5"/>
      </a:accent2>
      <a:accent3>
        <a:srgbClr val="0E57C4"/>
      </a:accent3>
      <a:accent4>
        <a:srgbClr val="4A66AC"/>
      </a:accent4>
      <a:accent5>
        <a:srgbClr val="5AA2AE"/>
      </a:accent5>
      <a:accent6>
        <a:srgbClr val="0E57C4"/>
      </a:accent6>
      <a:hlink>
        <a:srgbClr val="1098D2"/>
      </a:hlink>
      <a:folHlink>
        <a:srgbClr val="062B62"/>
      </a:folHlink>
    </a:clrScheme>
    <a:fontScheme name="reflective ball">
      <a:majorFont>
        <a:latin typeface="Franklin Gothic Heav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resenterMedia.com Static Theme">
  <a:themeElements>
    <a:clrScheme name="Custom 13">
      <a:dk1>
        <a:srgbClr val="E6E6E6"/>
      </a:dk1>
      <a:lt1>
        <a:srgbClr val="E6E6E6"/>
      </a:lt1>
      <a:dk2>
        <a:srgbClr val="0C0C0C"/>
      </a:dk2>
      <a:lt2>
        <a:srgbClr val="0E57C4"/>
      </a:lt2>
      <a:accent1>
        <a:srgbClr val="00B0F0"/>
      </a:accent1>
      <a:accent2>
        <a:srgbClr val="297FD5"/>
      </a:accent2>
      <a:accent3>
        <a:srgbClr val="0E57C4"/>
      </a:accent3>
      <a:accent4>
        <a:srgbClr val="4A66AC"/>
      </a:accent4>
      <a:accent5>
        <a:srgbClr val="5AA2AE"/>
      </a:accent5>
      <a:accent6>
        <a:srgbClr val="0E57C4"/>
      </a:accent6>
      <a:hlink>
        <a:srgbClr val="1098D2"/>
      </a:hlink>
      <a:folHlink>
        <a:srgbClr val="062B62"/>
      </a:folHlink>
    </a:clrScheme>
    <a:fontScheme name="reflective ball">
      <a:majorFont>
        <a:latin typeface="Franklin Gothic Heav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PresenterMedia.com Alternative Static Theme">
  <a:themeElements>
    <a:clrScheme name="Custom 13">
      <a:dk1>
        <a:srgbClr val="E6E6E6"/>
      </a:dk1>
      <a:lt1>
        <a:srgbClr val="E6E6E6"/>
      </a:lt1>
      <a:dk2>
        <a:srgbClr val="0C0C0C"/>
      </a:dk2>
      <a:lt2>
        <a:srgbClr val="0E57C4"/>
      </a:lt2>
      <a:accent1>
        <a:srgbClr val="00B0F0"/>
      </a:accent1>
      <a:accent2>
        <a:srgbClr val="297FD5"/>
      </a:accent2>
      <a:accent3>
        <a:srgbClr val="0E57C4"/>
      </a:accent3>
      <a:accent4>
        <a:srgbClr val="4A66AC"/>
      </a:accent4>
      <a:accent5>
        <a:srgbClr val="5AA2AE"/>
      </a:accent5>
      <a:accent6>
        <a:srgbClr val="0E57C4"/>
      </a:accent6>
      <a:hlink>
        <a:srgbClr val="1098D2"/>
      </a:hlink>
      <a:folHlink>
        <a:srgbClr val="062B62"/>
      </a:folHlink>
    </a:clrScheme>
    <a:fontScheme name="reflective ball">
      <a:majorFont>
        <a:latin typeface="Franklin Gothic Heav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8879</TotalTime>
  <Words>236</Words>
  <Application>Microsoft Macintosh PowerPoint</Application>
  <PresentationFormat>Custom</PresentationFormat>
  <Paragraphs>81</Paragraphs>
  <Slides>38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PresenterMedia.com Animated Theme</vt:lpstr>
      <vt:lpstr>PresenterMedia.com Static Theme</vt:lpstr>
      <vt:lpstr>1_PresenterMedia.com Alternative Static Theme</vt:lpstr>
      <vt:lpstr>PowerPoint Presentation</vt:lpstr>
      <vt:lpstr>Why 3d Printing?</vt:lpstr>
      <vt:lpstr>PowerPoint Presentation</vt:lpstr>
      <vt:lpstr>You can MAKE TOYS!!</vt:lpstr>
      <vt:lpstr>Objects - 3d Printing Communties</vt:lpstr>
      <vt:lpstr>Makerware</vt:lpstr>
      <vt:lpstr>Replicator G</vt:lpstr>
      <vt:lpstr>3D Software Demo</vt:lpstr>
      <vt:lpstr>3d Printing Hardware</vt:lpstr>
      <vt:lpstr>Filiment</vt:lpstr>
      <vt:lpstr>Dissolvable filament!</vt:lpstr>
      <vt:lpstr>How the 3d Printer works – Use Camera</vt:lpstr>
      <vt:lpstr>ACTIVITY TIME!</vt:lpstr>
      <vt:lpstr>ACTIVITY ----  3doodler - Print your own object by hand!</vt:lpstr>
      <vt:lpstr>Questions?     More Information?</vt:lpstr>
      <vt:lpstr>PowerPoint Presentation</vt:lpstr>
      <vt:lpstr>3d Scanners</vt:lpstr>
      <vt:lpstr>Creating a new one - Scanning!</vt:lpstr>
      <vt:lpstr>Calibration</vt:lpstr>
      <vt:lpstr>DEMO! – SCAN STUFF!!!</vt:lpstr>
      <vt:lpstr>Scanning</vt:lpstr>
      <vt:lpstr>Lasers building a 3d picture</vt:lpstr>
      <vt:lpstr>Building a better picture</vt:lpstr>
      <vt:lpstr>PowerPoint Presentation</vt:lpstr>
      <vt:lpstr>Scanning item!</vt:lpstr>
      <vt:lpstr>What we are scanning</vt:lpstr>
      <vt:lpstr>Look it’s a COUCH!</vt:lpstr>
      <vt:lpstr>DEMO! Customize!</vt:lpstr>
      <vt:lpstr>Customizing your model</vt:lpstr>
      <vt:lpstr>DEMO! Acetone Immersion</vt:lpstr>
      <vt:lpstr>smoothing your object</vt:lpstr>
      <vt:lpstr>DEMO! – Acetone Immersion</vt:lpstr>
      <vt:lpstr>Acetone Immersion</vt:lpstr>
      <vt:lpstr>SAFETY</vt:lpstr>
      <vt:lpstr>Theory</vt:lpstr>
      <vt:lpstr>Parts</vt:lpstr>
      <vt:lpstr>Parts</vt:lpstr>
      <vt:lpstr>Learn More!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Earth</dc:title>
  <dc:creator>PresenterMedia.com</dc:creator>
  <cp:lastModifiedBy>Colin McNamara</cp:lastModifiedBy>
  <cp:revision>236</cp:revision>
  <dcterms:created xsi:type="dcterms:W3CDTF">2010-11-24T18:19:10Z</dcterms:created>
  <dcterms:modified xsi:type="dcterms:W3CDTF">2014-04-21T21:21:13Z</dcterms:modified>
</cp:coreProperties>
</file>